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8"/>
  </p:notesMasterIdLst>
  <p:sldIdLst>
    <p:sldId id="2309" r:id="rId2"/>
    <p:sldId id="2286" r:id="rId3"/>
    <p:sldId id="2287" r:id="rId4"/>
    <p:sldId id="2288" r:id="rId5"/>
    <p:sldId id="2289" r:id="rId6"/>
    <p:sldId id="2290" r:id="rId7"/>
    <p:sldId id="2291" r:id="rId8"/>
    <p:sldId id="2292" r:id="rId9"/>
    <p:sldId id="2293" r:id="rId10"/>
    <p:sldId id="2307" r:id="rId11"/>
    <p:sldId id="2294" r:id="rId12"/>
    <p:sldId id="2312" r:id="rId13"/>
    <p:sldId id="2313" r:id="rId14"/>
    <p:sldId id="2314" r:id="rId15"/>
    <p:sldId id="2310" r:id="rId16"/>
    <p:sldId id="2311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ed work" id="{DDE680E2-6422-4669-86C6-0E31C1271B4F}">
          <p14:sldIdLst>
            <p14:sldId id="2309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307"/>
            <p14:sldId id="2294"/>
            <p14:sldId id="2312"/>
            <p14:sldId id="2313"/>
            <p14:sldId id="2314"/>
            <p14:sldId id="2310"/>
            <p14:sldId id="231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7EC"/>
    <a:srgbClr val="447CA2"/>
    <a:srgbClr val="DE6B39"/>
    <a:srgbClr val="7BA1BC"/>
    <a:srgbClr val="262626"/>
    <a:srgbClr val="C00000"/>
    <a:srgbClr val="002060"/>
    <a:srgbClr val="ED7D31"/>
    <a:srgbClr val="FFC000"/>
    <a:srgbClr val="8D0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81"/>
    <p:restoredTop sz="85781" autoAdjust="0"/>
  </p:normalViewPr>
  <p:slideViewPr>
    <p:cSldViewPr snapToGrid="0" snapToObjects="1" showGuides="1">
      <p:cViewPr varScale="1">
        <p:scale>
          <a:sx n="43" d="100"/>
          <a:sy n="43" d="100"/>
        </p:scale>
        <p:origin x="48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93E13-6BA9-9F4B-BC46-D563558962A2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9EBE-46F6-1B4A-B939-8F944DB13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Pseudo-linear Summation explains Neural Geometry of Multi-finger Movements in Human</a:t>
            </a:r>
          </a:p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Premotor Cortex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5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Long-term stability of cortical population dynamics underlying consistent behavior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4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Sequential and efficient neural-population coding of complex task information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482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Trajectories in the Supplementary Motor Area and Motor Cortex Exhibit Distinct Geometries Compatible with Different Classes of Computation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29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 Cortex Embeds Muscle-like Commands in an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Untangled Population Response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098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 cortex activity across movement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speeds is predicted by network-level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strategies for generating muscle activity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5651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WalkTheDog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08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DeepPhase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Periodic Autoencoders for Learning Motion Phase Manifolds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14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Emergence of Distinct Neural Subspaces in Motor Cortical Dynamics during Volitional Adjustments of Ongoing Locomotion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296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of motor representations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paralysis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25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Compartmentalized dynamics within a common multi-area mesoscale manifold represent a repertoire of human hand movements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9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Decoding grasp and speech signals from the cortical grasp circuit in a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tetralegic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human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50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linear prediction of simultaneous and independent movements of two finger groups using an intracortical brain-machine interface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752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basis for hand muscle synergies in the primate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55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Postural Representations of the Hand in the Primate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Sensorimotor Cortex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48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 of  sequence working memory in macaque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028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445418" y="136108"/>
            <a:ext cx="529180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445418" y="78277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0" Type="http://schemas.openxmlformats.org/officeDocument/2006/relationships/image" Target="../media/image103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3.png"/><Relationship Id="rId11" Type="http://schemas.openxmlformats.org/officeDocument/2006/relationships/image" Target="../media/image118.png"/><Relationship Id="rId5" Type="http://schemas.openxmlformats.org/officeDocument/2006/relationships/image" Target="../media/image112.pn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8D784-828F-4425-9B59-4AC7C54BB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55" y="5100280"/>
            <a:ext cx="10144119" cy="1685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98F373-08FA-4791-870A-9D7BFB2BD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55" y="1209694"/>
            <a:ext cx="3701087" cy="20266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2C0C4D-DFB5-4964-9E26-781682A87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102" y="1390513"/>
            <a:ext cx="2067917" cy="1828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EA1D76-2670-48A0-BD61-944008528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603" y="1380473"/>
            <a:ext cx="3767942" cy="1685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2C8A36-FB4E-4B2B-B394-00C9142A1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9974" y="1170953"/>
            <a:ext cx="2548289" cy="2722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84D951-5233-4585-B28F-2A75A6728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663" y="3275128"/>
            <a:ext cx="3444874" cy="1685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95C4B3-3BA2-49DA-B096-FF9F5CD57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89531" y="4074176"/>
            <a:ext cx="2602574" cy="230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54246-9860-4778-9958-86F89A15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768806"/>
            <a:ext cx="4298632" cy="14922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1C9AB7-1928-496E-9C93-0E974FA1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391920"/>
            <a:ext cx="2008680" cy="2905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FB070F-3D45-467C-8075-4F8AC383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05" y="1295075"/>
            <a:ext cx="3861759" cy="17138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7ACA0-A9FF-4E4D-BECE-60925437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09" y="1391920"/>
            <a:ext cx="1877882" cy="13318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B5F263-EB65-4C24-A62B-7F540C393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61" y="1206862"/>
            <a:ext cx="1877882" cy="16484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DBD2DD-32D3-4DFE-A69A-F89827D5A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905" y="2988607"/>
            <a:ext cx="1614431" cy="18926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40943D1-BD40-443C-B66A-098946F14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330" y="3022063"/>
            <a:ext cx="3238810" cy="18591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DE30A1-C2C6-4032-BFCD-AA80E84FCD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4426" y="2972801"/>
            <a:ext cx="2581901" cy="20783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E2139E-640C-45E0-BFD0-17129265B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7469" y="2714013"/>
            <a:ext cx="2031239" cy="2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45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C2D9AB-99A4-4BAA-912E-CE3C64C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1" y="4245282"/>
            <a:ext cx="3946102" cy="2126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081C2B-DC32-4B5E-9132-6E594B08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58" y="1412000"/>
            <a:ext cx="4166130" cy="2296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79CC13-73FA-4569-829F-4A9E7DAA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93" y="1185132"/>
            <a:ext cx="2941112" cy="2612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8D2B70-9226-48CF-9B97-B4C996097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637" y="1154988"/>
            <a:ext cx="2300332" cy="2126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DD51CE-7726-49B7-AE50-4581066A4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942" y="943295"/>
            <a:ext cx="3087206" cy="2774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EC68A2-2E1F-494C-A8FA-6353A38D8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046" y="3900615"/>
            <a:ext cx="3481486" cy="2815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3E1B7-6468-4B1D-A029-F7183487A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3714" y="4048651"/>
            <a:ext cx="2892779" cy="26127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85AFA3-F623-4D55-B580-BBCB403B1E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9908" y="4335338"/>
            <a:ext cx="2614612" cy="1945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4F6EE4-039A-4E59-B8AB-A9E225786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3397" y="4018891"/>
            <a:ext cx="4860998" cy="26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56987-4801-498B-A569-32879AA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DDF74-551C-46AE-B4D5-79065955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E7D38-714C-4047-BC1B-1BD2BCE0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8600"/>
            <a:ext cx="6678448" cy="154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3E939C-ADA2-4DC2-9C84-14A8F6B9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3" y="35859"/>
            <a:ext cx="7096125" cy="2095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7B698E-6A35-4DED-B40E-2CBDEF803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5" y="1738312"/>
            <a:ext cx="3241999" cy="3381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7F829-B437-4B3C-9353-0AE090AB1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025" y="2131359"/>
            <a:ext cx="3738562" cy="2809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04153-7F1C-4E63-A7AB-4A3B7C36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587" y="229770"/>
            <a:ext cx="2884238" cy="2809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5E67D-2B7E-4AC3-BE49-AFCA179F4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4606" y="270015"/>
            <a:ext cx="4014787" cy="2228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0D7AF5-220A-4B6E-BBE8-E189E0C3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388" y="3379133"/>
            <a:ext cx="2884237" cy="2155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D2C4A6-0429-488A-AC7B-70BFC9B094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7010" y="2686819"/>
            <a:ext cx="2722924" cy="4056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FC7CD2-F164-4C17-82BD-2D0675D1D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78753" y="4553405"/>
            <a:ext cx="2722924" cy="15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7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EDFD9-2C24-44F1-AF8E-72FA6B43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857E-8909-457E-AAAB-9F14B1C9F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0A8F4-3E43-404C-B8CE-CFB13775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1992"/>
            <a:ext cx="8761412" cy="15760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4ADE12-87B7-4ED0-837C-9077EE18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86"/>
            <a:ext cx="5505450" cy="2979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2E5383-6963-4477-8B3E-3D4B7F6E1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97990"/>
            <a:ext cx="3040576" cy="289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C7B508-740B-43D0-B056-665A3F071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576" y="2786890"/>
            <a:ext cx="2293575" cy="2717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9ACF34-9E1C-460A-BCA8-5A95DDB0C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152" y="29786"/>
            <a:ext cx="3969071" cy="289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74ADA5-C78A-44FB-91AA-52ACEDC6D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294" y="8320"/>
            <a:ext cx="3040576" cy="28366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A7541B-20D1-4C96-95FA-9871D2720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602" y="3157694"/>
            <a:ext cx="5048250" cy="27922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C52ED6-9E20-49B7-BA2F-16C87F9A9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3055389"/>
            <a:ext cx="4541837" cy="22287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9D16D-A042-499F-8824-FA877CF50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412" y="5842000"/>
            <a:ext cx="140892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369BB-668C-4499-8FCE-90E5A2DB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A9798-E738-4F3A-B7C6-029F533F0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BAB7B-9132-49DF-B8BB-2C611FA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0430"/>
            <a:ext cx="7004050" cy="22575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7F274B-CDBB-4BB4-A8AD-5E26B05B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230" y="-22313"/>
            <a:ext cx="5014430" cy="2211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933DF4-39B3-4F33-B6FF-7D1D3EEB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1331"/>
            <a:ext cx="2451451" cy="252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43AE9-D61C-4BA5-BDD7-1F4D37091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251" y="2189531"/>
            <a:ext cx="2053182" cy="2257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36127B-6E29-4E4C-95F4-7A1515D14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679" y="36699"/>
            <a:ext cx="3519544" cy="2695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34BDE-400D-40DF-9CD3-597FFCB0A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223" y="36699"/>
            <a:ext cx="3750827" cy="19786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B92E9D-7E69-47C5-B418-285D98BF5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2619459"/>
            <a:ext cx="2777476" cy="27860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B0099F-4443-46E1-AF03-DA60520C0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7848" y="2411320"/>
            <a:ext cx="1792973" cy="3429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69C43D-2E55-439F-AFA5-5E97A828B1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410" y="2642209"/>
            <a:ext cx="2412690" cy="30870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4015DA-65BF-4F5C-8C9A-1725A5E34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6664" y="2411320"/>
            <a:ext cx="3640184" cy="41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6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30CDA-965A-4FBB-8093-8197A6B4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596"/>
            <a:ext cx="5867400" cy="4038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1A273A-8676-4950-944C-93C0251D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" y="1075922"/>
            <a:ext cx="6172200" cy="1752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DC322F-2B78-408C-A54E-E28D2D6D7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57" y="1435699"/>
            <a:ext cx="2943225" cy="133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0240E6-BF08-4378-84D2-DA3A42F26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239" y="2802861"/>
            <a:ext cx="3438726" cy="2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3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A9A804-C335-46CF-A35F-4A34DFB8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43" y="3323416"/>
            <a:ext cx="5819775" cy="2571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E662CC-B546-4585-A3A4-B6C4049FD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17" y="962834"/>
            <a:ext cx="5410200" cy="212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972FD4-7B2E-4EE7-A9B0-EE95A2E27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953" y="150534"/>
            <a:ext cx="3133725" cy="2686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74D78E-6B44-4739-8957-C7AF62FEE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939" y="359026"/>
            <a:ext cx="2590800" cy="2162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029F60-4A1C-46AC-8B17-74F0A53D1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2817" y="563605"/>
            <a:ext cx="3190875" cy="1876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1A28EB-15FC-4CFA-B6AA-9C297610E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348" y="2607039"/>
            <a:ext cx="6067425" cy="2524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AAE755-4BCA-43BC-BF0C-E84CE6B03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852" y="2782907"/>
            <a:ext cx="3009900" cy="1943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54F2DE-D0AE-4AE6-ADAB-EC927324BE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047" y="5113702"/>
            <a:ext cx="2933700" cy="193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23D3D2-1E9C-4019-B8E8-AD601B25D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3436" y="5197114"/>
            <a:ext cx="2857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0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4C3074-F07D-4A6C-9E43-4305F3E5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8" y="4196616"/>
            <a:ext cx="5893407" cy="26613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B766AE-A1E3-40B0-B356-1829AC5B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54" y="1391462"/>
            <a:ext cx="2846513" cy="26546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8D2813-066E-4B90-949E-5F8C5E23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73" y="1091666"/>
            <a:ext cx="2335929" cy="2117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089DA5-AB4A-4E09-BE96-35AB856EE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217" y="1183974"/>
            <a:ext cx="1975087" cy="2183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459DDA-0A1E-4596-833A-599961CE1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010" y="3412832"/>
            <a:ext cx="4058723" cy="2626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F3CC1D-541D-45AA-AC74-67F10F6D4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947" y="1049276"/>
            <a:ext cx="3261036" cy="2062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EAA74-2173-4F3E-95D1-0807E2BEB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094" y="3532619"/>
            <a:ext cx="2086826" cy="2806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D17C55-1054-40AF-AC7D-3ADD8660DA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8043" y="3512627"/>
            <a:ext cx="2919090" cy="28065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B7805F-69ED-4618-A10F-184288C0E7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33933" y="3532619"/>
            <a:ext cx="1665149" cy="12796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176A61-DB9C-4A6F-8034-F159F89A8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17133" y="4812267"/>
            <a:ext cx="2565831" cy="17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E5AA6E-B957-470B-9E3F-57340BC7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7043"/>
            <a:ext cx="7609915" cy="20086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17F341-8DEC-41C4-8EF6-E43B38CC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70" y="1161760"/>
            <a:ext cx="4067606" cy="36792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91FF06-F5C6-4EE6-930C-7653AFD1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98" y="1116625"/>
            <a:ext cx="2665555" cy="3032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8191ED-9A97-4012-8856-F90C3172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657" y="1170953"/>
            <a:ext cx="3020064" cy="28361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6EA5FF-0BFF-4BAD-BFA6-3A38099AB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587" y="4149000"/>
            <a:ext cx="2042158" cy="24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1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0F053-DDC3-4E31-A8A0-3FDC5DBE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" y="3582135"/>
            <a:ext cx="3935780" cy="3275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989671-E0AF-4040-B40B-10C0AE8CB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46" y="1268787"/>
            <a:ext cx="3792353" cy="4778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1ACA8-FF1E-4BA2-8F4A-2F0138923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27" y="468367"/>
            <a:ext cx="2000630" cy="1492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650972-05A0-4918-BE02-F0045BB7E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7020" y="1337691"/>
            <a:ext cx="2238359" cy="18983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6CBCAF-5374-4640-ACE2-EB8FC4533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143" y="2376378"/>
            <a:ext cx="2852808" cy="1567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5D6708-661D-40CF-9B97-6F1576441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9632" y="3391588"/>
            <a:ext cx="1774806" cy="15954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CF7288-D1BD-405C-BDB7-C04F6AA6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450" y="4334061"/>
            <a:ext cx="1572017" cy="19192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EF17A7-B945-48A0-8975-25C7D590E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1548" y="4987025"/>
            <a:ext cx="1565791" cy="12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55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B92DF3-BFF6-46BD-B760-BC606E1C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331"/>
            <a:ext cx="6840525" cy="1813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EE5DAA-BED9-49CD-97FC-16EBA94C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39" y="1551667"/>
            <a:ext cx="3810000" cy="1517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D053F7-C9F7-4D67-8F82-A869E260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473" y="3689322"/>
            <a:ext cx="2749359" cy="2958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245F5-ADBB-41E5-B29B-6F0E093F2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643" y="1245769"/>
            <a:ext cx="2666441" cy="21832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DD6980-CB5B-4A06-8B5D-ECF604709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678" y="1193066"/>
            <a:ext cx="2771626" cy="2235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0966E5-EBEF-48B2-8543-3F8A95D5A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672" y="3608269"/>
            <a:ext cx="2852589" cy="19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0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FC69C1-C85F-4455-BB5D-697EBA827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94"/>
          <a:stretch/>
        </p:blipFill>
        <p:spPr>
          <a:xfrm>
            <a:off x="97220" y="4806103"/>
            <a:ext cx="4505337" cy="20518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1502FC-3ABD-4C1F-9807-48E34FD2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7" y="938985"/>
            <a:ext cx="3385309" cy="32698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50B000-2E4F-452A-A55E-3D91AAD45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287" y="1305109"/>
            <a:ext cx="2951766" cy="24135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26EB95-D317-4998-805E-597688ED8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86" y="3745026"/>
            <a:ext cx="3986913" cy="26526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32AC1D-FDD3-410E-BD4F-CD992E602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622" y="892685"/>
            <a:ext cx="2599721" cy="31387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BE88A6-ED9C-4AE1-ABEA-BFEE7EC6C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561" y="1259974"/>
            <a:ext cx="2801277" cy="25574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97AC66-6534-4FE7-9701-8F33B55D3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7055" y="866517"/>
            <a:ext cx="2482112" cy="25574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15916D-0315-451D-A1CD-5E6D4FB14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334" y="3931636"/>
            <a:ext cx="3558641" cy="28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63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4CD7C2-B331-46E4-86B6-D03D4231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949" y="3839931"/>
            <a:ext cx="5390833" cy="29793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324B8C-9525-4F7A-AC68-46A93F07F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5" y="1143316"/>
            <a:ext cx="2526768" cy="22070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4F36F3-B9B6-41E5-892B-35AD0919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525" y="1147231"/>
            <a:ext cx="5860974" cy="1993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334167-D487-4E92-9014-B03306F9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803" y="3487390"/>
            <a:ext cx="2051324" cy="28818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2481A6-BBBA-4BD6-97D9-138060756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699" y="1075922"/>
            <a:ext cx="2407007" cy="2514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A0A0DD-F23A-4BF8-9ECB-ECD041FB3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202" y="3614216"/>
            <a:ext cx="3219664" cy="1061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3234DAE-F40F-482C-97DC-1A9A3DED3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9391" y="5036081"/>
            <a:ext cx="3488475" cy="15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68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C34A9-E55E-46DB-9FC1-4C10F26A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53" y="1170953"/>
            <a:ext cx="9272587" cy="50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64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E78511-D5E7-40E3-A219-867D358E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89" y="4479521"/>
            <a:ext cx="5570852" cy="24150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822B36-590E-4B45-9E22-55505CA2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49" y="1307372"/>
            <a:ext cx="2861801" cy="1378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F190DE-D98B-4B8C-B6F2-E2192BB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11" y="933070"/>
            <a:ext cx="3650977" cy="3371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381094-5882-4C17-8A54-122026370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88" y="1015305"/>
            <a:ext cx="2672203" cy="21796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8E263-511E-40DD-83F9-57BAC3A5C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8638" y="730075"/>
            <a:ext cx="3115479" cy="2488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854078-128B-4F51-B7A3-4F6272C04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716" y="3354392"/>
            <a:ext cx="4286250" cy="232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9FCFA5-C103-44DE-A3C2-08C2DB78F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002" y="4516442"/>
            <a:ext cx="3038474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099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NkZGJlYjJlMWJlNDhhOWE2ODRiYTNkYmQ5NTA3ND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 Template</Template>
  <TotalTime>11679</TotalTime>
  <Words>207</Words>
  <Application>Microsoft Office PowerPoint</Application>
  <PresentationFormat>宽屏</PresentationFormat>
  <Paragraphs>51</Paragraphs>
  <Slides>16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DengXian</vt:lpstr>
      <vt:lpstr>方正粗雅宋简体</vt:lpstr>
      <vt:lpstr>方正准雅宋简体</vt:lpstr>
      <vt:lpstr>微软雅黑</vt:lpstr>
      <vt:lpstr>微软雅黑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Qi Yu</dc:creator>
  <cp:lastModifiedBy>Liz</cp:lastModifiedBy>
  <cp:revision>1340</cp:revision>
  <cp:lastPrinted>2019-10-26T05:01:00Z</cp:lastPrinted>
  <dcterms:created xsi:type="dcterms:W3CDTF">2020-06-19T06:02:00Z</dcterms:created>
  <dcterms:modified xsi:type="dcterms:W3CDTF">2024-11-27T13:19:55Z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1CD067CCEBBA4185BBF7A576BEC38D96_13</vt:lpwstr>
  </property>
  <property fmtid="{D5CDD505-2E9C-101B-9397-08002B2CF9AE}" pid="3" name="KSOProductBuildVer">
    <vt:lpwstr>2052-12.1.0.16729</vt:lpwstr>
  </property>
</Properties>
</file>